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4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71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037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64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57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97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754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019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7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19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37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248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FE9F-0598-7D4D-BD03-FE1383374508}" type="datetimeFigureOut">
              <a:rPr lang="es-ES" smtClean="0"/>
              <a:t>08/10/2015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9AC20-D0E1-8249-A17B-4C155AA41C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35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latin typeface="Soberana Texto" panose="02000000000000000000" pitchFamily="50" charset="0"/>
              </a:rPr>
              <a:t>México X, gestión del conocimiento institucional y política pública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 smtClean="0"/>
              <a:t>Yahir</a:t>
            </a:r>
            <a:r>
              <a:rPr lang="es-MX" dirty="0" smtClean="0"/>
              <a:t> Gerardo García López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316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Soberana Texto" panose="02000000000000000000" pitchFamily="50" charset="0"/>
              </a:rPr>
              <a:t>¿Qué es?</a:t>
            </a:r>
            <a:endParaRPr lang="es-MX" dirty="0">
              <a:latin typeface="Soberana Texto" panose="02000000000000000000" pitchFamily="50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Una plataforma para publicar Cursos Masivos Abiertos en Línea (MOOC) </a:t>
            </a:r>
          </a:p>
        </p:txBody>
      </p:sp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156" y="2778380"/>
            <a:ext cx="4133688" cy="38134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8335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¿Para qué sirve?, Beneficios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Soberana Texto" panose="02000000000000000000" pitchFamily="50" charset="0"/>
              </a:rPr>
              <a:t>Es </a:t>
            </a:r>
            <a:r>
              <a:rPr lang="es-MX" dirty="0">
                <a:latin typeface="Soberana Texto" panose="02000000000000000000" pitchFamily="50" charset="0"/>
              </a:rPr>
              <a:t>una plataforma que permite la difusión y transmisión del conocimiento de diversas instituciones educativas a miles de mexicanos a la </a:t>
            </a:r>
            <a:r>
              <a:rPr lang="es-MX" dirty="0" smtClean="0">
                <a:latin typeface="Soberana Texto" panose="02000000000000000000" pitchFamily="50" charset="0"/>
              </a:rPr>
              <a:t>vez</a:t>
            </a:r>
            <a:endParaRPr lang="es-MX" dirty="0">
              <a:latin typeface="Soberana Texto" panose="02000000000000000000" pitchFamily="50" charset="0"/>
            </a:endParaRP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716" y="3739748"/>
            <a:ext cx="4244567" cy="2483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203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¿Para qué sirve?, Beneficios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Soberana Texto" panose="02000000000000000000" pitchFamily="50" charset="0"/>
              </a:rPr>
              <a:t>Se </a:t>
            </a:r>
            <a:r>
              <a:rPr lang="es-MX" dirty="0">
                <a:latin typeface="Soberana Texto" panose="02000000000000000000" pitchFamily="50" charset="0"/>
              </a:rPr>
              <a:t>atienden necesidades de personas en áreas que van desde la nivelación en conocimientos previos para estudios formales, desarrollo de habilidades comunicativas, difusión de la </a:t>
            </a:r>
            <a:r>
              <a:rPr lang="es-MX" dirty="0" smtClean="0">
                <a:latin typeface="Soberana Texto" panose="02000000000000000000" pitchFamily="50" charset="0"/>
              </a:rPr>
              <a:t>cultura</a:t>
            </a:r>
            <a:endParaRPr lang="es-MX" dirty="0">
              <a:latin typeface="Soberana Texto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7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Requerimientos específicos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>
                <a:latin typeface="Soberana Texto" panose="02000000000000000000" pitchFamily="50" charset="0"/>
              </a:rPr>
              <a:t>Para </a:t>
            </a:r>
            <a:r>
              <a:rPr lang="es-MX" dirty="0" err="1">
                <a:latin typeface="Soberana Texto" panose="02000000000000000000" pitchFamily="50" charset="0"/>
              </a:rPr>
              <a:t>MéxicoX</a:t>
            </a:r>
            <a:r>
              <a:rPr lang="es-MX" dirty="0">
                <a:latin typeface="Soberana Texto" panose="02000000000000000000" pitchFamily="50" charset="0"/>
              </a:rPr>
              <a:t>  (Fase piloto)</a:t>
            </a:r>
          </a:p>
          <a:p>
            <a:pPr lvl="1"/>
            <a:r>
              <a:rPr lang="es-MX" dirty="0">
                <a:latin typeface="Soberana Texto" panose="02000000000000000000" pitchFamily="50" charset="0"/>
              </a:rPr>
              <a:t>Servidor en la nube capaz de manejar los requerimientos de software y alto índice de usuarios (50,000 en piloto) y usuarios concurrentes (800)</a:t>
            </a:r>
          </a:p>
          <a:p>
            <a:pPr lvl="1"/>
            <a:r>
              <a:rPr lang="es-MX" i="1" dirty="0">
                <a:latin typeface="Soberana Texto" panose="02000000000000000000" pitchFamily="50" charset="0"/>
              </a:rPr>
              <a:t>Python, </a:t>
            </a:r>
            <a:r>
              <a:rPr lang="es-MX" i="1" dirty="0" err="1">
                <a:latin typeface="Soberana Texto" panose="02000000000000000000" pitchFamily="50" charset="0"/>
              </a:rPr>
              <a:t>MySQL</a:t>
            </a:r>
            <a:r>
              <a:rPr lang="es-MX" i="1" dirty="0">
                <a:latin typeface="Soberana Texto" panose="02000000000000000000" pitchFamily="50" charset="0"/>
              </a:rPr>
              <a:t>, Mongo</a:t>
            </a:r>
          </a:p>
          <a:p>
            <a:pPr lvl="1"/>
            <a:r>
              <a:rPr lang="es-MX" i="1" dirty="0">
                <a:latin typeface="Soberana Texto" panose="02000000000000000000" pitchFamily="50" charset="0"/>
              </a:rPr>
              <a:t>Open-edX</a:t>
            </a:r>
          </a:p>
          <a:p>
            <a:endParaRPr lang="es-MX" dirty="0">
              <a:latin typeface="Soberana Texto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52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Requerimientos específicos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s-MX" dirty="0">
                <a:latin typeface="Soberana Texto" panose="02000000000000000000" pitchFamily="50" charset="0"/>
              </a:rPr>
              <a:t>Para </a:t>
            </a:r>
            <a:r>
              <a:rPr lang="es-MX" dirty="0" err="1">
                <a:latin typeface="Soberana Texto" panose="02000000000000000000" pitchFamily="50" charset="0"/>
              </a:rPr>
              <a:t>MéxicoX</a:t>
            </a:r>
            <a:r>
              <a:rPr lang="es-MX" dirty="0">
                <a:latin typeface="Soberana Texto" panose="02000000000000000000" pitchFamily="50" charset="0"/>
              </a:rPr>
              <a:t> (Fase de producción)</a:t>
            </a:r>
          </a:p>
          <a:p>
            <a:pPr lvl="1"/>
            <a:r>
              <a:rPr lang="es-MX" dirty="0">
                <a:latin typeface="Soberana Texto" panose="02000000000000000000" pitchFamily="50" charset="0"/>
              </a:rPr>
              <a:t>Se espera que en 2016 se tengan alrededor de 500,000 participantes</a:t>
            </a:r>
          </a:p>
          <a:p>
            <a:pPr lvl="1"/>
            <a:r>
              <a:rPr lang="es-MX" dirty="0">
                <a:latin typeface="Soberana Texto" panose="02000000000000000000" pitchFamily="50" charset="0"/>
              </a:rPr>
              <a:t>Se </a:t>
            </a:r>
            <a:r>
              <a:rPr lang="es-MX" dirty="0" smtClean="0">
                <a:latin typeface="Soberana Texto" panose="02000000000000000000" pitchFamily="50" charset="0"/>
              </a:rPr>
              <a:t>necesitará:</a:t>
            </a:r>
            <a:endParaRPr lang="es-MX" dirty="0">
              <a:latin typeface="Soberana Texto" panose="02000000000000000000" pitchFamily="50" charset="0"/>
            </a:endParaRPr>
          </a:p>
          <a:p>
            <a:pPr lvl="2"/>
            <a:r>
              <a:rPr lang="es-MX" dirty="0">
                <a:latin typeface="Soberana Texto" panose="02000000000000000000" pitchFamily="50" charset="0"/>
              </a:rPr>
              <a:t>Servidores distribuidos para las bases de datos y la plataforma </a:t>
            </a:r>
            <a:r>
              <a:rPr lang="es-MX" i="1" dirty="0">
                <a:latin typeface="Soberana Texto" panose="02000000000000000000" pitchFamily="50" charset="0"/>
              </a:rPr>
              <a:t>Open-edX</a:t>
            </a:r>
          </a:p>
          <a:p>
            <a:pPr lvl="2"/>
            <a:r>
              <a:rPr lang="es-MX" dirty="0" smtClean="0">
                <a:latin typeface="Soberana Texto" panose="02000000000000000000" pitchFamily="50" charset="0"/>
              </a:rPr>
              <a:t>Capacidad en la nube para manejar 5,000 usuarios </a:t>
            </a:r>
            <a:r>
              <a:rPr lang="es-MX" dirty="0">
                <a:latin typeface="Soberana Texto" panose="02000000000000000000" pitchFamily="50" charset="0"/>
              </a:rPr>
              <a:t>concurrentes </a:t>
            </a:r>
            <a:r>
              <a:rPr lang="es-MX" dirty="0" smtClean="0">
                <a:latin typeface="Soberana Texto" panose="02000000000000000000" pitchFamily="50" charset="0"/>
              </a:rPr>
              <a:t>esperados</a:t>
            </a:r>
            <a:endParaRPr lang="es-MX" dirty="0">
              <a:latin typeface="Soberana Texto" panose="02000000000000000000" pitchFamily="50" charset="0"/>
            </a:endParaRPr>
          </a:p>
          <a:p>
            <a:pPr lvl="2"/>
            <a:r>
              <a:rPr lang="es-MX" i="1" dirty="0">
                <a:latin typeface="Soberana Texto" panose="02000000000000000000" pitchFamily="50" charset="0"/>
              </a:rPr>
              <a:t>Python</a:t>
            </a:r>
            <a:r>
              <a:rPr lang="es-MX" dirty="0">
                <a:latin typeface="Soberana Texto" panose="02000000000000000000" pitchFamily="50" charset="0"/>
              </a:rPr>
              <a:t>, </a:t>
            </a:r>
            <a:r>
              <a:rPr lang="es-MX" i="1" dirty="0" err="1">
                <a:latin typeface="Soberana Texto" panose="02000000000000000000" pitchFamily="50" charset="0"/>
              </a:rPr>
              <a:t>MySQL</a:t>
            </a:r>
            <a:r>
              <a:rPr lang="es-MX" dirty="0">
                <a:latin typeface="Soberana Texto" panose="02000000000000000000" pitchFamily="50" charset="0"/>
              </a:rPr>
              <a:t>, </a:t>
            </a:r>
            <a:r>
              <a:rPr lang="es-MX" i="1" dirty="0">
                <a:latin typeface="Soberana Texto" panose="02000000000000000000" pitchFamily="50" charset="0"/>
              </a:rPr>
              <a:t>Mongo</a:t>
            </a:r>
          </a:p>
          <a:p>
            <a:pPr lvl="2"/>
            <a:r>
              <a:rPr lang="es-MX" i="1" dirty="0">
                <a:latin typeface="Soberana Texto" panose="02000000000000000000" pitchFamily="50" charset="0"/>
              </a:rPr>
              <a:t>Amazon Web </a:t>
            </a:r>
            <a:r>
              <a:rPr lang="es-MX" i="1" dirty="0" err="1">
                <a:latin typeface="Soberana Texto" panose="02000000000000000000" pitchFamily="50" charset="0"/>
              </a:rPr>
              <a:t>Services</a:t>
            </a:r>
            <a:r>
              <a:rPr lang="es-MX" i="1" dirty="0">
                <a:latin typeface="Soberana Texto" panose="02000000000000000000" pitchFamily="50" charset="0"/>
              </a:rPr>
              <a:t> </a:t>
            </a:r>
            <a:r>
              <a:rPr lang="es-MX" dirty="0">
                <a:latin typeface="Soberana Texto" panose="02000000000000000000" pitchFamily="50" charset="0"/>
              </a:rPr>
              <a:t>para mejorar el manejo estadístico y de reportes de  avances de participantes</a:t>
            </a:r>
          </a:p>
          <a:p>
            <a:pPr lvl="2"/>
            <a:r>
              <a:rPr lang="es-MX" i="1" dirty="0">
                <a:latin typeface="Soberana Texto" panose="02000000000000000000" pitchFamily="50" charset="0"/>
              </a:rPr>
              <a:t>Open-edX</a:t>
            </a:r>
            <a:r>
              <a:rPr lang="es-MX" dirty="0">
                <a:latin typeface="Soberana Texto" panose="02000000000000000000" pitchFamily="50" charset="0"/>
              </a:rPr>
              <a:t>  </a:t>
            </a:r>
            <a:r>
              <a:rPr lang="es-MX" i="1" dirty="0" err="1">
                <a:latin typeface="Soberana Texto" panose="02000000000000000000" pitchFamily="50" charset="0"/>
              </a:rPr>
              <a:t>Cypress</a:t>
            </a:r>
            <a:r>
              <a:rPr lang="es-MX" dirty="0">
                <a:latin typeface="Soberana Texto" panose="02000000000000000000" pitchFamily="50" charset="0"/>
              </a:rPr>
              <a:t> (actualización)</a:t>
            </a:r>
          </a:p>
          <a:p>
            <a:endParaRPr lang="es-MX" dirty="0">
              <a:latin typeface="Soberana Texto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Soberana Texto" panose="02000000000000000000" pitchFamily="50" charset="0"/>
              </a:rPr>
              <a:t>Resultados</a:t>
            </a:r>
            <a:endParaRPr lang="es-MX" dirty="0">
              <a:latin typeface="Soberana Texto" panose="02000000000000000000" pitchFamily="50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>
                <a:latin typeface="Soberana Texto" panose="02000000000000000000" pitchFamily="50" charset="0"/>
              </a:rPr>
              <a:t>En la fase piloto se tienen actualmente </a:t>
            </a:r>
            <a:endParaRPr lang="es-MX" dirty="0" smtClean="0">
              <a:latin typeface="Soberana Texto" panose="02000000000000000000" pitchFamily="50" charset="0"/>
            </a:endParaRPr>
          </a:p>
          <a:p>
            <a:pPr lvl="1"/>
            <a:r>
              <a:rPr lang="es-MX" dirty="0" smtClean="0">
                <a:latin typeface="Soberana Texto" panose="02000000000000000000" pitchFamily="50" charset="0"/>
              </a:rPr>
              <a:t>16 </a:t>
            </a:r>
            <a:r>
              <a:rPr lang="es-MX" dirty="0">
                <a:latin typeface="Soberana Texto" panose="02000000000000000000" pitchFamily="50" charset="0"/>
              </a:rPr>
              <a:t>cursos en operación con </a:t>
            </a:r>
            <a:endParaRPr lang="es-MX" dirty="0" smtClean="0">
              <a:latin typeface="Soberana Texto" panose="02000000000000000000" pitchFamily="50" charset="0"/>
            </a:endParaRPr>
          </a:p>
          <a:p>
            <a:pPr lvl="2"/>
            <a:r>
              <a:rPr lang="es-MX" dirty="0" smtClean="0">
                <a:latin typeface="Soberana Texto" panose="02000000000000000000" pitchFamily="50" charset="0"/>
              </a:rPr>
              <a:t>18,000 </a:t>
            </a:r>
            <a:r>
              <a:rPr lang="es-MX" dirty="0">
                <a:latin typeface="Soberana Texto" panose="02000000000000000000" pitchFamily="50" charset="0"/>
              </a:rPr>
              <a:t>participantes activos diariamente</a:t>
            </a:r>
            <a:r>
              <a:rPr lang="es-MX" dirty="0" smtClean="0">
                <a:latin typeface="Soberana Texto" panose="02000000000000000000" pitchFamily="50" charset="0"/>
              </a:rPr>
              <a:t>,</a:t>
            </a:r>
          </a:p>
          <a:p>
            <a:pPr lvl="2"/>
            <a:r>
              <a:rPr lang="es-MX" dirty="0" smtClean="0">
                <a:latin typeface="Soberana Texto" panose="02000000000000000000" pitchFamily="50" charset="0"/>
              </a:rPr>
              <a:t> </a:t>
            </a:r>
            <a:r>
              <a:rPr lang="es-MX" dirty="0">
                <a:latin typeface="Soberana Texto" panose="02000000000000000000" pitchFamily="50" charset="0"/>
              </a:rPr>
              <a:t>1.400 concurrentes </a:t>
            </a:r>
            <a:endParaRPr lang="es-MX" dirty="0" smtClean="0">
              <a:latin typeface="Soberana Texto" panose="02000000000000000000" pitchFamily="50" charset="0"/>
            </a:endParaRPr>
          </a:p>
          <a:p>
            <a:pPr lvl="1"/>
            <a:r>
              <a:rPr lang="es-MX" dirty="0" smtClean="0">
                <a:latin typeface="Soberana Texto" panose="02000000000000000000" pitchFamily="50" charset="0"/>
              </a:rPr>
              <a:t>241,483 </a:t>
            </a:r>
            <a:r>
              <a:rPr lang="es-MX" dirty="0">
                <a:latin typeface="Soberana Texto" panose="02000000000000000000" pitchFamily="50" charset="0"/>
              </a:rPr>
              <a:t>participantes inscritos en los </a:t>
            </a:r>
            <a:r>
              <a:rPr lang="es-MX" dirty="0" smtClean="0">
                <a:latin typeface="Soberana Texto" panose="02000000000000000000" pitchFamily="50" charset="0"/>
              </a:rPr>
              <a:t>24 </a:t>
            </a:r>
            <a:r>
              <a:rPr lang="es-MX" dirty="0">
                <a:latin typeface="Soberana Texto" panose="02000000000000000000" pitchFamily="50" charset="0"/>
              </a:rPr>
              <a:t>cursos </a:t>
            </a:r>
            <a:r>
              <a:rPr lang="es-MX" dirty="0" smtClean="0">
                <a:latin typeface="Soberana Texto" panose="02000000000000000000" pitchFamily="50" charset="0"/>
              </a:rPr>
              <a:t>disponibles</a:t>
            </a:r>
          </a:p>
        </p:txBody>
      </p:sp>
    </p:spTree>
    <p:extLst>
      <p:ext uri="{BB962C8B-B14F-4D97-AF65-F5344CB8AC3E}">
        <p14:creationId xmlns:p14="http://schemas.microsoft.com/office/powerpoint/2010/main" val="283746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oberana Texto" panose="02000000000000000000" pitchFamily="50" charset="0"/>
              </a:rPr>
              <a:t>Factores de éxito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>
                <a:latin typeface="Soberana Texto" panose="02000000000000000000" pitchFamily="50" charset="0"/>
              </a:rPr>
              <a:t>Retomar la experiencia de cursos en línea de la plataforma del Centro de Capacitación</a:t>
            </a:r>
          </a:p>
          <a:p>
            <a:r>
              <a:rPr lang="es-MX" dirty="0">
                <a:latin typeface="Soberana Texto" panose="02000000000000000000" pitchFamily="50" charset="0"/>
              </a:rPr>
              <a:t>El ofertar cursos que cubren las necesidades de la población </a:t>
            </a:r>
          </a:p>
          <a:p>
            <a:r>
              <a:rPr lang="es-MX" dirty="0">
                <a:latin typeface="Soberana Texto" panose="02000000000000000000" pitchFamily="50" charset="0"/>
              </a:rPr>
              <a:t>La difusión de las instituciones involucradas dentro de sus comunidades </a:t>
            </a:r>
          </a:p>
        </p:txBody>
      </p:sp>
    </p:spTree>
    <p:extLst>
      <p:ext uri="{BB962C8B-B14F-4D97-AF65-F5344CB8AC3E}">
        <p14:creationId xmlns:p14="http://schemas.microsoft.com/office/powerpoint/2010/main" val="21013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49797" y="267059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Soberana Texto" panose="02000000000000000000" pitchFamily="50" charset="0"/>
              </a:rPr>
              <a:t>Gracias</a:t>
            </a:r>
            <a:endParaRPr lang="es-MX" dirty="0">
              <a:latin typeface="Soberana Texto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63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269</Words>
  <Application>Microsoft Office PowerPoint</Application>
  <PresentationFormat>Presentación en pantalla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Soberana Texto</vt:lpstr>
      <vt:lpstr>Tema de Office</vt:lpstr>
      <vt:lpstr>México X, gestión del conocimiento institucional y política pública</vt:lpstr>
      <vt:lpstr>¿Qué es?</vt:lpstr>
      <vt:lpstr>¿Para qué sirve?, Beneficios </vt:lpstr>
      <vt:lpstr>¿Para qué sirve?, Beneficios </vt:lpstr>
      <vt:lpstr>Requerimientos específicos </vt:lpstr>
      <vt:lpstr>Requerimientos específicos </vt:lpstr>
      <vt:lpstr>Resultados</vt:lpstr>
      <vt:lpstr>Factores de éxito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Francinsco Herrera</dc:creator>
  <cp:lastModifiedBy>Noguez Noguez, Veronica</cp:lastModifiedBy>
  <cp:revision>16</cp:revision>
  <dcterms:created xsi:type="dcterms:W3CDTF">2012-12-15T02:07:17Z</dcterms:created>
  <dcterms:modified xsi:type="dcterms:W3CDTF">2015-10-08T15:24:16Z</dcterms:modified>
</cp:coreProperties>
</file>